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F3AB2B-A4AE-4E65-9183-0D567F5871F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58296C-D8D2-466D-AECD-DB9C05FC5254}">
      <dgm:prSet phldrT="[Text]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dirty="0" err="1" smtClean="0"/>
            <a:t>Zigbee</a:t>
          </a:r>
          <a:r>
            <a:rPr lang="en-US" dirty="0" smtClean="0"/>
            <a:t> architectures</a:t>
          </a:r>
          <a:endParaRPr lang="en-US" dirty="0"/>
        </a:p>
      </dgm:t>
    </dgm:pt>
    <dgm:pt modelId="{7A84C88F-B0F3-4D83-B313-06522E4411C9}" type="parTrans" cxnId="{EA595A95-EA6B-45E5-B44B-6E38A2CEB9F2}">
      <dgm:prSet/>
      <dgm:spPr/>
      <dgm:t>
        <a:bodyPr/>
        <a:lstStyle/>
        <a:p>
          <a:endParaRPr lang="en-US"/>
        </a:p>
      </dgm:t>
    </dgm:pt>
    <dgm:pt modelId="{2C21F16C-583D-42F9-9E79-8E19429B008C}" type="sibTrans" cxnId="{EA595A95-EA6B-45E5-B44B-6E38A2CEB9F2}">
      <dgm:prSet/>
      <dgm:spPr/>
      <dgm:t>
        <a:bodyPr/>
        <a:lstStyle/>
        <a:p>
          <a:endParaRPr lang="en-US"/>
        </a:p>
      </dgm:t>
    </dgm:pt>
    <dgm:pt modelId="{4A9811E9-23EB-4667-856F-C94F1C1AD757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Network co-processor</a:t>
          </a:r>
          <a:endParaRPr lang="en-US" dirty="0"/>
        </a:p>
      </dgm:t>
    </dgm:pt>
    <dgm:pt modelId="{B01900C8-A82A-43D7-B2E6-83BDA3784DC9}" type="parTrans" cxnId="{5E099F3D-D46F-4160-BB73-C1C1B1316FB9}">
      <dgm:prSet/>
      <dgm:spPr/>
      <dgm:t>
        <a:bodyPr/>
        <a:lstStyle/>
        <a:p>
          <a:endParaRPr lang="en-US"/>
        </a:p>
      </dgm:t>
    </dgm:pt>
    <dgm:pt modelId="{F0DDF714-CE52-4A85-9FC0-7FEADD97106D}" type="sibTrans" cxnId="{5E099F3D-D46F-4160-BB73-C1C1B1316FB9}">
      <dgm:prSet/>
      <dgm:spPr/>
      <dgm:t>
        <a:bodyPr/>
        <a:lstStyle/>
        <a:p>
          <a:endParaRPr lang="en-US"/>
        </a:p>
      </dgm:t>
    </dgm:pt>
    <dgm:pt modelId="{13CF000A-00C1-4D86-BB05-EB4C82FC07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err="1" smtClean="0"/>
            <a:t>SoC</a:t>
          </a:r>
          <a:endParaRPr lang="en-US" dirty="0"/>
        </a:p>
      </dgm:t>
    </dgm:pt>
    <dgm:pt modelId="{579CF032-A451-4163-9FD6-641A88084C5A}" type="parTrans" cxnId="{E5CB2CF3-49CC-40CB-A333-58A6BEFE2404}">
      <dgm:prSet/>
      <dgm:spPr/>
      <dgm:t>
        <a:bodyPr/>
        <a:lstStyle/>
        <a:p>
          <a:endParaRPr lang="en-US"/>
        </a:p>
      </dgm:t>
    </dgm:pt>
    <dgm:pt modelId="{19E19D03-3B10-4C76-85F2-161643DBCC8E}" type="sibTrans" cxnId="{E5CB2CF3-49CC-40CB-A333-58A6BEFE2404}">
      <dgm:prSet/>
      <dgm:spPr/>
      <dgm:t>
        <a:bodyPr/>
        <a:lstStyle/>
        <a:p>
          <a:endParaRPr lang="en-US"/>
        </a:p>
      </dgm:t>
    </dgm:pt>
    <dgm:pt modelId="{C5984059-6B8F-4ECC-AB92-87B27C9413DC}">
      <dgm:prSet/>
      <dgm:spPr>
        <a:solidFill>
          <a:srgbClr val="00B0F0"/>
        </a:solidFill>
      </dgm:spPr>
      <dgm:t>
        <a:bodyPr/>
        <a:lstStyle/>
        <a:p>
          <a:r>
            <a:rPr lang="en-US" dirty="0" smtClean="0"/>
            <a:t>Multi protocol</a:t>
          </a:r>
          <a:endParaRPr lang="en-US" dirty="0"/>
        </a:p>
      </dgm:t>
    </dgm:pt>
    <dgm:pt modelId="{2009EC80-C035-4DFF-A663-B7401077A348}" type="parTrans" cxnId="{5F6BCB17-0FF2-4FE4-A846-47A63E648E66}">
      <dgm:prSet/>
      <dgm:spPr/>
      <dgm:t>
        <a:bodyPr/>
        <a:lstStyle/>
        <a:p>
          <a:endParaRPr lang="en-US"/>
        </a:p>
      </dgm:t>
    </dgm:pt>
    <dgm:pt modelId="{BF74FABA-B86F-44D4-91B6-F2BD42C6FFE3}" type="sibTrans" cxnId="{5F6BCB17-0FF2-4FE4-A846-47A63E648E66}">
      <dgm:prSet/>
      <dgm:spPr/>
      <dgm:t>
        <a:bodyPr/>
        <a:lstStyle/>
        <a:p>
          <a:endParaRPr lang="en-US"/>
        </a:p>
      </dgm:t>
    </dgm:pt>
    <dgm:pt modelId="{AF8E200E-EF76-4961-B26F-D60CC76DB641}">
      <dgm:prSet/>
      <dgm:spPr>
        <a:solidFill>
          <a:srgbClr val="00B0F0"/>
        </a:solidFill>
      </dgm:spPr>
      <dgm:t>
        <a:bodyPr/>
        <a:lstStyle/>
        <a:p>
          <a:r>
            <a:rPr lang="en-US" smtClean="0"/>
            <a:t>Single protocol</a:t>
          </a:r>
          <a:endParaRPr lang="en-US"/>
        </a:p>
      </dgm:t>
    </dgm:pt>
    <dgm:pt modelId="{0E15B73B-F7F4-4D7E-8A11-C615C591C0B2}" type="parTrans" cxnId="{16865F04-9E22-43B8-AABD-81EDC0EED212}">
      <dgm:prSet/>
      <dgm:spPr/>
      <dgm:t>
        <a:bodyPr/>
        <a:lstStyle/>
        <a:p>
          <a:endParaRPr lang="en-US"/>
        </a:p>
      </dgm:t>
    </dgm:pt>
    <dgm:pt modelId="{944744DE-3CE2-4D6A-8E05-E274B48C6772}" type="sibTrans" cxnId="{16865F04-9E22-43B8-AABD-81EDC0EED212}">
      <dgm:prSet/>
      <dgm:spPr/>
      <dgm:t>
        <a:bodyPr/>
        <a:lstStyle/>
        <a:p>
          <a:endParaRPr lang="en-US"/>
        </a:p>
      </dgm:t>
    </dgm:pt>
    <dgm:pt modelId="{F2333916-8EE0-4BAD-950A-2EF475EBBE99}" type="pres">
      <dgm:prSet presAssocID="{06F3AB2B-A4AE-4E65-9183-0D567F5871F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A1F8CA-FFE6-43AF-9642-58EB10072551}" type="pres">
      <dgm:prSet presAssocID="{7958296C-D8D2-466D-AECD-DB9C05FC5254}" presName="hierRoot1" presStyleCnt="0">
        <dgm:presLayoutVars>
          <dgm:hierBranch val="init"/>
        </dgm:presLayoutVars>
      </dgm:prSet>
      <dgm:spPr/>
    </dgm:pt>
    <dgm:pt modelId="{B6BFF62A-534A-4CD8-81C4-2C9F9D6D434A}" type="pres">
      <dgm:prSet presAssocID="{7958296C-D8D2-466D-AECD-DB9C05FC5254}" presName="rootComposite1" presStyleCnt="0"/>
      <dgm:spPr/>
    </dgm:pt>
    <dgm:pt modelId="{F21FA6EC-45AE-4164-AC2D-218BCE3D8BA5}" type="pres">
      <dgm:prSet presAssocID="{7958296C-D8D2-466D-AECD-DB9C05FC525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4F8F96-5E2D-440C-AF1A-AC56250A7951}" type="pres">
      <dgm:prSet presAssocID="{7958296C-D8D2-466D-AECD-DB9C05FC5254}" presName="rootConnector1" presStyleLbl="node1" presStyleIdx="0" presStyleCnt="0"/>
      <dgm:spPr/>
    </dgm:pt>
    <dgm:pt modelId="{E5840BB7-CA10-4E7B-B2F3-66C31B24A806}" type="pres">
      <dgm:prSet presAssocID="{7958296C-D8D2-466D-AECD-DB9C05FC5254}" presName="hierChild2" presStyleCnt="0"/>
      <dgm:spPr/>
    </dgm:pt>
    <dgm:pt modelId="{D8AE1187-D1AA-4E2D-9A84-E99FA824F9C5}" type="pres">
      <dgm:prSet presAssocID="{B01900C8-A82A-43D7-B2E6-83BDA3784DC9}" presName="Name37" presStyleLbl="parChTrans1D2" presStyleIdx="0" presStyleCnt="2"/>
      <dgm:spPr/>
    </dgm:pt>
    <dgm:pt modelId="{A419B6FB-DED8-4E64-BCE2-FDC283754AFD}" type="pres">
      <dgm:prSet presAssocID="{4A9811E9-23EB-4667-856F-C94F1C1AD757}" presName="hierRoot2" presStyleCnt="0">
        <dgm:presLayoutVars>
          <dgm:hierBranch val="init"/>
        </dgm:presLayoutVars>
      </dgm:prSet>
      <dgm:spPr/>
    </dgm:pt>
    <dgm:pt modelId="{3E68A3BA-6748-481C-A99E-17381A98D4B7}" type="pres">
      <dgm:prSet presAssocID="{4A9811E9-23EB-4667-856F-C94F1C1AD757}" presName="rootComposite" presStyleCnt="0"/>
      <dgm:spPr/>
    </dgm:pt>
    <dgm:pt modelId="{AAF44EEA-CEAA-47A8-88AA-40E2D005CA91}" type="pres">
      <dgm:prSet presAssocID="{4A9811E9-23EB-4667-856F-C94F1C1AD757}" presName="rootText" presStyleLbl="node2" presStyleIdx="0" presStyleCnt="2" custScaleX="180697" custScaleY="138906" custLinFactNeighborX="-85891" custLinFactNeighborY="73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117669-9018-4B86-B563-8EDDCB686F53}" type="pres">
      <dgm:prSet presAssocID="{4A9811E9-23EB-4667-856F-C94F1C1AD757}" presName="rootConnector" presStyleLbl="node2" presStyleIdx="0" presStyleCnt="2"/>
      <dgm:spPr/>
    </dgm:pt>
    <dgm:pt modelId="{2F5DAEAD-0A9F-4E2C-8467-F230808EEE7B}" type="pres">
      <dgm:prSet presAssocID="{4A9811E9-23EB-4667-856F-C94F1C1AD757}" presName="hierChild4" presStyleCnt="0"/>
      <dgm:spPr/>
    </dgm:pt>
    <dgm:pt modelId="{743B4C54-AAAB-4931-B037-C54A55C0BAA4}" type="pres">
      <dgm:prSet presAssocID="{4A9811E9-23EB-4667-856F-C94F1C1AD757}" presName="hierChild5" presStyleCnt="0"/>
      <dgm:spPr/>
    </dgm:pt>
    <dgm:pt modelId="{89BA9DD3-B1DE-4936-9FB4-DCA2E3F6CA94}" type="pres">
      <dgm:prSet presAssocID="{579CF032-A451-4163-9FD6-641A88084C5A}" presName="Name37" presStyleLbl="parChTrans1D2" presStyleIdx="1" presStyleCnt="2"/>
      <dgm:spPr/>
    </dgm:pt>
    <dgm:pt modelId="{D1DE9955-CDED-4505-8B92-82912DD83CB0}" type="pres">
      <dgm:prSet presAssocID="{13CF000A-00C1-4D86-BB05-EB4C82FC07F3}" presName="hierRoot2" presStyleCnt="0">
        <dgm:presLayoutVars>
          <dgm:hierBranch val="init"/>
        </dgm:presLayoutVars>
      </dgm:prSet>
      <dgm:spPr/>
    </dgm:pt>
    <dgm:pt modelId="{B58F1AFA-A9A2-47BC-A76D-7AA7FC23337D}" type="pres">
      <dgm:prSet presAssocID="{13CF000A-00C1-4D86-BB05-EB4C82FC07F3}" presName="rootComposite" presStyleCnt="0"/>
      <dgm:spPr/>
    </dgm:pt>
    <dgm:pt modelId="{1D39AA5D-7D0A-4214-AB90-86DC3D275CC1}" type="pres">
      <dgm:prSet presAssocID="{13CF000A-00C1-4D86-BB05-EB4C82FC07F3}" presName="rootText" presStyleLbl="node2" presStyleIdx="1" presStyleCnt="2" custLinFactNeighborX="91686" custLinFactNeighborY="63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A9F933-EDF4-4B03-BE78-C782C79A820E}" type="pres">
      <dgm:prSet presAssocID="{13CF000A-00C1-4D86-BB05-EB4C82FC07F3}" presName="rootConnector" presStyleLbl="node2" presStyleIdx="1" presStyleCnt="2"/>
      <dgm:spPr/>
    </dgm:pt>
    <dgm:pt modelId="{922FC6D3-6978-4A8C-A9AB-F5D8E0B9EFA9}" type="pres">
      <dgm:prSet presAssocID="{13CF000A-00C1-4D86-BB05-EB4C82FC07F3}" presName="hierChild4" presStyleCnt="0"/>
      <dgm:spPr/>
    </dgm:pt>
    <dgm:pt modelId="{4FCB3945-0666-4E55-AACC-F4A5413D57EF}" type="pres">
      <dgm:prSet presAssocID="{0E15B73B-F7F4-4D7E-8A11-C615C591C0B2}" presName="Name37" presStyleLbl="parChTrans1D3" presStyleIdx="0" presStyleCnt="2"/>
      <dgm:spPr/>
    </dgm:pt>
    <dgm:pt modelId="{C08926D1-BE83-4271-B0E2-33960CAD81AA}" type="pres">
      <dgm:prSet presAssocID="{AF8E200E-EF76-4961-B26F-D60CC76DB641}" presName="hierRoot2" presStyleCnt="0">
        <dgm:presLayoutVars>
          <dgm:hierBranch val="init"/>
        </dgm:presLayoutVars>
      </dgm:prSet>
      <dgm:spPr/>
    </dgm:pt>
    <dgm:pt modelId="{DD956D37-CFE9-49FE-8B69-A44CFE04F375}" type="pres">
      <dgm:prSet presAssocID="{AF8E200E-EF76-4961-B26F-D60CC76DB641}" presName="rootComposite" presStyleCnt="0"/>
      <dgm:spPr/>
    </dgm:pt>
    <dgm:pt modelId="{39286D45-8ADB-40B6-9E2E-71B1EB2EDB80}" type="pres">
      <dgm:prSet presAssocID="{AF8E200E-EF76-4961-B26F-D60CC76DB641}" presName="rootText" presStyleLbl="node3" presStyleIdx="0" presStyleCnt="2" custLinFactX="69840" custLinFactNeighborX="100000" custLinFactNeighborY="12648">
        <dgm:presLayoutVars>
          <dgm:chPref val="3"/>
        </dgm:presLayoutVars>
      </dgm:prSet>
      <dgm:spPr/>
    </dgm:pt>
    <dgm:pt modelId="{BAD87AC3-90C7-4C2B-8206-4A74AC7DC2D2}" type="pres">
      <dgm:prSet presAssocID="{AF8E200E-EF76-4961-B26F-D60CC76DB641}" presName="rootConnector" presStyleLbl="node3" presStyleIdx="0" presStyleCnt="2"/>
      <dgm:spPr/>
    </dgm:pt>
    <dgm:pt modelId="{5631D088-36BD-4C4B-A698-BE31CAEA393D}" type="pres">
      <dgm:prSet presAssocID="{AF8E200E-EF76-4961-B26F-D60CC76DB641}" presName="hierChild4" presStyleCnt="0"/>
      <dgm:spPr/>
    </dgm:pt>
    <dgm:pt modelId="{261C5E8D-5850-47F4-8A43-99C9FE8250A8}" type="pres">
      <dgm:prSet presAssocID="{AF8E200E-EF76-4961-B26F-D60CC76DB641}" presName="hierChild5" presStyleCnt="0"/>
      <dgm:spPr/>
    </dgm:pt>
    <dgm:pt modelId="{0E515FA9-D236-4AA6-9C26-F75653540B82}" type="pres">
      <dgm:prSet presAssocID="{2009EC80-C035-4DFF-A663-B7401077A348}" presName="Name37" presStyleLbl="parChTrans1D3" presStyleIdx="1" presStyleCnt="2"/>
      <dgm:spPr/>
    </dgm:pt>
    <dgm:pt modelId="{E6649224-2E26-4C89-B646-731583B3EC73}" type="pres">
      <dgm:prSet presAssocID="{C5984059-6B8F-4ECC-AB92-87B27C9413DC}" presName="hierRoot2" presStyleCnt="0">
        <dgm:presLayoutVars>
          <dgm:hierBranch val="init"/>
        </dgm:presLayoutVars>
      </dgm:prSet>
      <dgm:spPr/>
    </dgm:pt>
    <dgm:pt modelId="{5A07C9FB-976E-441A-8893-F149759FA072}" type="pres">
      <dgm:prSet presAssocID="{C5984059-6B8F-4ECC-AB92-87B27C9413DC}" presName="rootComposite" presStyleCnt="0"/>
      <dgm:spPr/>
    </dgm:pt>
    <dgm:pt modelId="{DED8153C-8590-4138-900E-95B876CAA6BB}" type="pres">
      <dgm:prSet presAssocID="{C5984059-6B8F-4ECC-AB92-87B27C9413DC}" presName="rootText" presStyleLbl="node3" presStyleIdx="1" presStyleCnt="2" custLinFactY="-29626" custLinFactNeighborX="-2950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56C14-50B7-4141-A3F6-EBC133384B92}" type="pres">
      <dgm:prSet presAssocID="{C5984059-6B8F-4ECC-AB92-87B27C9413DC}" presName="rootConnector" presStyleLbl="node3" presStyleIdx="1" presStyleCnt="2"/>
      <dgm:spPr/>
    </dgm:pt>
    <dgm:pt modelId="{7455FA52-493C-4891-89D0-39CBC1171E87}" type="pres">
      <dgm:prSet presAssocID="{C5984059-6B8F-4ECC-AB92-87B27C9413DC}" presName="hierChild4" presStyleCnt="0"/>
      <dgm:spPr/>
    </dgm:pt>
    <dgm:pt modelId="{FD2E9FC9-5A57-42C5-A852-C33A1B03DD75}" type="pres">
      <dgm:prSet presAssocID="{C5984059-6B8F-4ECC-AB92-87B27C9413DC}" presName="hierChild5" presStyleCnt="0"/>
      <dgm:spPr/>
    </dgm:pt>
    <dgm:pt modelId="{5535411A-1C5F-4E9C-9F85-F62837E8371C}" type="pres">
      <dgm:prSet presAssocID="{13CF000A-00C1-4D86-BB05-EB4C82FC07F3}" presName="hierChild5" presStyleCnt="0"/>
      <dgm:spPr/>
    </dgm:pt>
    <dgm:pt modelId="{70955AB2-661E-46C7-B00C-DBDAC841527E}" type="pres">
      <dgm:prSet presAssocID="{7958296C-D8D2-466D-AECD-DB9C05FC5254}" presName="hierChild3" presStyleCnt="0"/>
      <dgm:spPr/>
    </dgm:pt>
  </dgm:ptLst>
  <dgm:cxnLst>
    <dgm:cxn modelId="{5E099F3D-D46F-4160-BB73-C1C1B1316FB9}" srcId="{7958296C-D8D2-466D-AECD-DB9C05FC5254}" destId="{4A9811E9-23EB-4667-856F-C94F1C1AD757}" srcOrd="0" destOrd="0" parTransId="{B01900C8-A82A-43D7-B2E6-83BDA3784DC9}" sibTransId="{F0DDF714-CE52-4A85-9FC0-7FEADD97106D}"/>
    <dgm:cxn modelId="{35C1684A-49B8-43EB-A771-D065D240F4A8}" type="presOf" srcId="{579CF032-A451-4163-9FD6-641A88084C5A}" destId="{89BA9DD3-B1DE-4936-9FB4-DCA2E3F6CA94}" srcOrd="0" destOrd="0" presId="urn:microsoft.com/office/officeart/2005/8/layout/orgChart1"/>
    <dgm:cxn modelId="{BE68865B-EAF4-4472-9686-BA8E67D5B52E}" type="presOf" srcId="{4A9811E9-23EB-4667-856F-C94F1C1AD757}" destId="{85117669-9018-4B86-B563-8EDDCB686F53}" srcOrd="1" destOrd="0" presId="urn:microsoft.com/office/officeart/2005/8/layout/orgChart1"/>
    <dgm:cxn modelId="{E4969CF0-7479-4D9B-B8AE-2D8BAF489C78}" type="presOf" srcId="{C5984059-6B8F-4ECC-AB92-87B27C9413DC}" destId="{DED8153C-8590-4138-900E-95B876CAA6BB}" srcOrd="0" destOrd="0" presId="urn:microsoft.com/office/officeart/2005/8/layout/orgChart1"/>
    <dgm:cxn modelId="{EA595A95-EA6B-45E5-B44B-6E38A2CEB9F2}" srcId="{06F3AB2B-A4AE-4E65-9183-0D567F5871F4}" destId="{7958296C-D8D2-466D-AECD-DB9C05FC5254}" srcOrd="0" destOrd="0" parTransId="{7A84C88F-B0F3-4D83-B313-06522E4411C9}" sibTransId="{2C21F16C-583D-42F9-9E79-8E19429B008C}"/>
    <dgm:cxn modelId="{BC18A823-BE40-4943-A9A6-F613CF2FDEAB}" type="presOf" srcId="{B01900C8-A82A-43D7-B2E6-83BDA3784DC9}" destId="{D8AE1187-D1AA-4E2D-9A84-E99FA824F9C5}" srcOrd="0" destOrd="0" presId="urn:microsoft.com/office/officeart/2005/8/layout/orgChart1"/>
    <dgm:cxn modelId="{662511B1-5C3B-46CB-A527-0E9865A29775}" type="presOf" srcId="{C5984059-6B8F-4ECC-AB92-87B27C9413DC}" destId="{48756C14-50B7-4141-A3F6-EBC133384B92}" srcOrd="1" destOrd="0" presId="urn:microsoft.com/office/officeart/2005/8/layout/orgChart1"/>
    <dgm:cxn modelId="{CAD76861-0E8A-4077-B560-98D3595BBC81}" type="presOf" srcId="{13CF000A-00C1-4D86-BB05-EB4C82FC07F3}" destId="{1D39AA5D-7D0A-4214-AB90-86DC3D275CC1}" srcOrd="0" destOrd="0" presId="urn:microsoft.com/office/officeart/2005/8/layout/orgChart1"/>
    <dgm:cxn modelId="{4D37EF76-19F7-4153-82A1-14FDAEB6CD6C}" type="presOf" srcId="{AF8E200E-EF76-4961-B26F-D60CC76DB641}" destId="{BAD87AC3-90C7-4C2B-8206-4A74AC7DC2D2}" srcOrd="1" destOrd="0" presId="urn:microsoft.com/office/officeart/2005/8/layout/orgChart1"/>
    <dgm:cxn modelId="{E5CB2CF3-49CC-40CB-A333-58A6BEFE2404}" srcId="{7958296C-D8D2-466D-AECD-DB9C05FC5254}" destId="{13CF000A-00C1-4D86-BB05-EB4C82FC07F3}" srcOrd="1" destOrd="0" parTransId="{579CF032-A451-4163-9FD6-641A88084C5A}" sibTransId="{19E19D03-3B10-4C76-85F2-161643DBCC8E}"/>
    <dgm:cxn modelId="{4D8B086D-618B-4B4B-8204-2DA8F4DF0908}" type="presOf" srcId="{06F3AB2B-A4AE-4E65-9183-0D567F5871F4}" destId="{F2333916-8EE0-4BAD-950A-2EF475EBBE99}" srcOrd="0" destOrd="0" presId="urn:microsoft.com/office/officeart/2005/8/layout/orgChart1"/>
    <dgm:cxn modelId="{8D6E2B7D-1D39-4122-BA90-5D9DC28CDE7C}" type="presOf" srcId="{7958296C-D8D2-466D-AECD-DB9C05FC5254}" destId="{F21FA6EC-45AE-4164-AC2D-218BCE3D8BA5}" srcOrd="0" destOrd="0" presId="urn:microsoft.com/office/officeart/2005/8/layout/orgChart1"/>
    <dgm:cxn modelId="{16865F04-9E22-43B8-AABD-81EDC0EED212}" srcId="{13CF000A-00C1-4D86-BB05-EB4C82FC07F3}" destId="{AF8E200E-EF76-4961-B26F-D60CC76DB641}" srcOrd="0" destOrd="0" parTransId="{0E15B73B-F7F4-4D7E-8A11-C615C591C0B2}" sibTransId="{944744DE-3CE2-4D6A-8E05-E274B48C6772}"/>
    <dgm:cxn modelId="{3C1E6919-63F2-4A99-9E86-B188A90AB65E}" type="presOf" srcId="{7958296C-D8D2-466D-AECD-DB9C05FC5254}" destId="{874F8F96-5E2D-440C-AF1A-AC56250A7951}" srcOrd="1" destOrd="0" presId="urn:microsoft.com/office/officeart/2005/8/layout/orgChart1"/>
    <dgm:cxn modelId="{2EC1F699-DD48-468B-9DEB-A5E46CABD172}" type="presOf" srcId="{13CF000A-00C1-4D86-BB05-EB4C82FC07F3}" destId="{D4A9F933-EDF4-4B03-BE78-C782C79A820E}" srcOrd="1" destOrd="0" presId="urn:microsoft.com/office/officeart/2005/8/layout/orgChart1"/>
    <dgm:cxn modelId="{981AD497-E6C4-4F77-8B88-678EFB947AA3}" type="presOf" srcId="{AF8E200E-EF76-4961-B26F-D60CC76DB641}" destId="{39286D45-8ADB-40B6-9E2E-71B1EB2EDB80}" srcOrd="0" destOrd="0" presId="urn:microsoft.com/office/officeart/2005/8/layout/orgChart1"/>
    <dgm:cxn modelId="{D5E40462-25A6-41F9-861D-9590B2ABFDED}" type="presOf" srcId="{0E15B73B-F7F4-4D7E-8A11-C615C591C0B2}" destId="{4FCB3945-0666-4E55-AACC-F4A5413D57EF}" srcOrd="0" destOrd="0" presId="urn:microsoft.com/office/officeart/2005/8/layout/orgChart1"/>
    <dgm:cxn modelId="{C09149C5-46D5-4075-9317-2FBFF19183C7}" type="presOf" srcId="{2009EC80-C035-4DFF-A663-B7401077A348}" destId="{0E515FA9-D236-4AA6-9C26-F75653540B82}" srcOrd="0" destOrd="0" presId="urn:microsoft.com/office/officeart/2005/8/layout/orgChart1"/>
    <dgm:cxn modelId="{7DA2D1BF-A89E-4164-BF59-F305017080FA}" type="presOf" srcId="{4A9811E9-23EB-4667-856F-C94F1C1AD757}" destId="{AAF44EEA-CEAA-47A8-88AA-40E2D005CA91}" srcOrd="0" destOrd="0" presId="urn:microsoft.com/office/officeart/2005/8/layout/orgChart1"/>
    <dgm:cxn modelId="{5F6BCB17-0FF2-4FE4-A846-47A63E648E66}" srcId="{13CF000A-00C1-4D86-BB05-EB4C82FC07F3}" destId="{C5984059-6B8F-4ECC-AB92-87B27C9413DC}" srcOrd="1" destOrd="0" parTransId="{2009EC80-C035-4DFF-A663-B7401077A348}" sibTransId="{BF74FABA-B86F-44D4-91B6-F2BD42C6FFE3}"/>
    <dgm:cxn modelId="{9E6BF0BE-C555-4C21-81E0-97A03FF83485}" type="presParOf" srcId="{F2333916-8EE0-4BAD-950A-2EF475EBBE99}" destId="{FFA1F8CA-FFE6-43AF-9642-58EB10072551}" srcOrd="0" destOrd="0" presId="urn:microsoft.com/office/officeart/2005/8/layout/orgChart1"/>
    <dgm:cxn modelId="{890961F3-8567-4AA5-A53C-4F273733644F}" type="presParOf" srcId="{FFA1F8CA-FFE6-43AF-9642-58EB10072551}" destId="{B6BFF62A-534A-4CD8-81C4-2C9F9D6D434A}" srcOrd="0" destOrd="0" presId="urn:microsoft.com/office/officeart/2005/8/layout/orgChart1"/>
    <dgm:cxn modelId="{800F27D3-1035-49FC-BA12-BFCA54F29DEB}" type="presParOf" srcId="{B6BFF62A-534A-4CD8-81C4-2C9F9D6D434A}" destId="{F21FA6EC-45AE-4164-AC2D-218BCE3D8BA5}" srcOrd="0" destOrd="0" presId="urn:microsoft.com/office/officeart/2005/8/layout/orgChart1"/>
    <dgm:cxn modelId="{AFAF34AF-7C4B-48A7-BEEB-6EC6243299FB}" type="presParOf" srcId="{B6BFF62A-534A-4CD8-81C4-2C9F9D6D434A}" destId="{874F8F96-5E2D-440C-AF1A-AC56250A7951}" srcOrd="1" destOrd="0" presId="urn:microsoft.com/office/officeart/2005/8/layout/orgChart1"/>
    <dgm:cxn modelId="{1780D22E-24DC-4DC0-A3C7-2E947D4C0AC6}" type="presParOf" srcId="{FFA1F8CA-FFE6-43AF-9642-58EB10072551}" destId="{E5840BB7-CA10-4E7B-B2F3-66C31B24A806}" srcOrd="1" destOrd="0" presId="urn:microsoft.com/office/officeart/2005/8/layout/orgChart1"/>
    <dgm:cxn modelId="{FC2DEBC9-8A96-490C-BC2D-BE00A9358205}" type="presParOf" srcId="{E5840BB7-CA10-4E7B-B2F3-66C31B24A806}" destId="{D8AE1187-D1AA-4E2D-9A84-E99FA824F9C5}" srcOrd="0" destOrd="0" presId="urn:microsoft.com/office/officeart/2005/8/layout/orgChart1"/>
    <dgm:cxn modelId="{51B8563E-4954-4438-AC11-83F2A44510FD}" type="presParOf" srcId="{E5840BB7-CA10-4E7B-B2F3-66C31B24A806}" destId="{A419B6FB-DED8-4E64-BCE2-FDC283754AFD}" srcOrd="1" destOrd="0" presId="urn:microsoft.com/office/officeart/2005/8/layout/orgChart1"/>
    <dgm:cxn modelId="{D1CD4FB9-3351-45AA-868C-D92C52800BBA}" type="presParOf" srcId="{A419B6FB-DED8-4E64-BCE2-FDC283754AFD}" destId="{3E68A3BA-6748-481C-A99E-17381A98D4B7}" srcOrd="0" destOrd="0" presId="urn:microsoft.com/office/officeart/2005/8/layout/orgChart1"/>
    <dgm:cxn modelId="{C5DAF83B-87A7-4A30-805D-2A66E1AF7C9A}" type="presParOf" srcId="{3E68A3BA-6748-481C-A99E-17381A98D4B7}" destId="{AAF44EEA-CEAA-47A8-88AA-40E2D005CA91}" srcOrd="0" destOrd="0" presId="urn:microsoft.com/office/officeart/2005/8/layout/orgChart1"/>
    <dgm:cxn modelId="{260BC04D-821A-463B-AE65-A1CC243547F7}" type="presParOf" srcId="{3E68A3BA-6748-481C-A99E-17381A98D4B7}" destId="{85117669-9018-4B86-B563-8EDDCB686F53}" srcOrd="1" destOrd="0" presId="urn:microsoft.com/office/officeart/2005/8/layout/orgChart1"/>
    <dgm:cxn modelId="{86D93866-DF55-4BB5-9622-80E345AE6EFD}" type="presParOf" srcId="{A419B6FB-DED8-4E64-BCE2-FDC283754AFD}" destId="{2F5DAEAD-0A9F-4E2C-8467-F230808EEE7B}" srcOrd="1" destOrd="0" presId="urn:microsoft.com/office/officeart/2005/8/layout/orgChart1"/>
    <dgm:cxn modelId="{D10D7CED-54D9-46D7-89DA-3F0893B50CD5}" type="presParOf" srcId="{A419B6FB-DED8-4E64-BCE2-FDC283754AFD}" destId="{743B4C54-AAAB-4931-B037-C54A55C0BAA4}" srcOrd="2" destOrd="0" presId="urn:microsoft.com/office/officeart/2005/8/layout/orgChart1"/>
    <dgm:cxn modelId="{75825D0B-2945-487A-8B1C-6D55983A8340}" type="presParOf" srcId="{E5840BB7-CA10-4E7B-B2F3-66C31B24A806}" destId="{89BA9DD3-B1DE-4936-9FB4-DCA2E3F6CA94}" srcOrd="2" destOrd="0" presId="urn:microsoft.com/office/officeart/2005/8/layout/orgChart1"/>
    <dgm:cxn modelId="{ABA1EAF9-7C70-4495-891C-7FF00EAE8986}" type="presParOf" srcId="{E5840BB7-CA10-4E7B-B2F3-66C31B24A806}" destId="{D1DE9955-CDED-4505-8B92-82912DD83CB0}" srcOrd="3" destOrd="0" presId="urn:microsoft.com/office/officeart/2005/8/layout/orgChart1"/>
    <dgm:cxn modelId="{9D39F15E-6FF6-4823-83DD-6E51D09AF295}" type="presParOf" srcId="{D1DE9955-CDED-4505-8B92-82912DD83CB0}" destId="{B58F1AFA-A9A2-47BC-A76D-7AA7FC23337D}" srcOrd="0" destOrd="0" presId="urn:microsoft.com/office/officeart/2005/8/layout/orgChart1"/>
    <dgm:cxn modelId="{8371768C-2EC3-47C2-8050-3B783C4B6E0A}" type="presParOf" srcId="{B58F1AFA-A9A2-47BC-A76D-7AA7FC23337D}" destId="{1D39AA5D-7D0A-4214-AB90-86DC3D275CC1}" srcOrd="0" destOrd="0" presId="urn:microsoft.com/office/officeart/2005/8/layout/orgChart1"/>
    <dgm:cxn modelId="{C91163F2-B76E-4D3F-B190-5D4DF8007818}" type="presParOf" srcId="{B58F1AFA-A9A2-47BC-A76D-7AA7FC23337D}" destId="{D4A9F933-EDF4-4B03-BE78-C782C79A820E}" srcOrd="1" destOrd="0" presId="urn:microsoft.com/office/officeart/2005/8/layout/orgChart1"/>
    <dgm:cxn modelId="{04B1BF87-F5F5-45FD-BE73-8A355397EEC6}" type="presParOf" srcId="{D1DE9955-CDED-4505-8B92-82912DD83CB0}" destId="{922FC6D3-6978-4A8C-A9AB-F5D8E0B9EFA9}" srcOrd="1" destOrd="0" presId="urn:microsoft.com/office/officeart/2005/8/layout/orgChart1"/>
    <dgm:cxn modelId="{D831038A-3348-4347-8CD6-794DF10F390A}" type="presParOf" srcId="{922FC6D3-6978-4A8C-A9AB-F5D8E0B9EFA9}" destId="{4FCB3945-0666-4E55-AACC-F4A5413D57EF}" srcOrd="0" destOrd="0" presId="urn:microsoft.com/office/officeart/2005/8/layout/orgChart1"/>
    <dgm:cxn modelId="{36083286-12A5-4322-B2E6-ED9D56F70D8D}" type="presParOf" srcId="{922FC6D3-6978-4A8C-A9AB-F5D8E0B9EFA9}" destId="{C08926D1-BE83-4271-B0E2-33960CAD81AA}" srcOrd="1" destOrd="0" presId="urn:microsoft.com/office/officeart/2005/8/layout/orgChart1"/>
    <dgm:cxn modelId="{22FAF679-DC43-4949-AC95-C67D0740A7F9}" type="presParOf" srcId="{C08926D1-BE83-4271-B0E2-33960CAD81AA}" destId="{DD956D37-CFE9-49FE-8B69-A44CFE04F375}" srcOrd="0" destOrd="0" presId="urn:microsoft.com/office/officeart/2005/8/layout/orgChart1"/>
    <dgm:cxn modelId="{F76B8E19-7480-4685-8E21-B172AF5C8F11}" type="presParOf" srcId="{DD956D37-CFE9-49FE-8B69-A44CFE04F375}" destId="{39286D45-8ADB-40B6-9E2E-71B1EB2EDB80}" srcOrd="0" destOrd="0" presId="urn:microsoft.com/office/officeart/2005/8/layout/orgChart1"/>
    <dgm:cxn modelId="{9D1CE513-CC67-478A-9C0A-70EF428DBC82}" type="presParOf" srcId="{DD956D37-CFE9-49FE-8B69-A44CFE04F375}" destId="{BAD87AC3-90C7-4C2B-8206-4A74AC7DC2D2}" srcOrd="1" destOrd="0" presId="urn:microsoft.com/office/officeart/2005/8/layout/orgChart1"/>
    <dgm:cxn modelId="{04AB1B61-347B-4693-8311-28A3A5DEB6E8}" type="presParOf" srcId="{C08926D1-BE83-4271-B0E2-33960CAD81AA}" destId="{5631D088-36BD-4C4B-A698-BE31CAEA393D}" srcOrd="1" destOrd="0" presId="urn:microsoft.com/office/officeart/2005/8/layout/orgChart1"/>
    <dgm:cxn modelId="{759C9969-4B82-4A36-8454-3BB205B27ADD}" type="presParOf" srcId="{C08926D1-BE83-4271-B0E2-33960CAD81AA}" destId="{261C5E8D-5850-47F4-8A43-99C9FE8250A8}" srcOrd="2" destOrd="0" presId="urn:microsoft.com/office/officeart/2005/8/layout/orgChart1"/>
    <dgm:cxn modelId="{AB40C5BB-8A3E-4371-9CAB-FC4F54E8E9C3}" type="presParOf" srcId="{922FC6D3-6978-4A8C-A9AB-F5D8E0B9EFA9}" destId="{0E515FA9-D236-4AA6-9C26-F75653540B82}" srcOrd="2" destOrd="0" presId="urn:microsoft.com/office/officeart/2005/8/layout/orgChart1"/>
    <dgm:cxn modelId="{9F466851-1749-4CE4-8828-E7EF68257557}" type="presParOf" srcId="{922FC6D3-6978-4A8C-A9AB-F5D8E0B9EFA9}" destId="{E6649224-2E26-4C89-B646-731583B3EC73}" srcOrd="3" destOrd="0" presId="urn:microsoft.com/office/officeart/2005/8/layout/orgChart1"/>
    <dgm:cxn modelId="{C3EAD121-69DB-4DA7-8EAB-109B60495FB4}" type="presParOf" srcId="{E6649224-2E26-4C89-B646-731583B3EC73}" destId="{5A07C9FB-976E-441A-8893-F149759FA072}" srcOrd="0" destOrd="0" presId="urn:microsoft.com/office/officeart/2005/8/layout/orgChart1"/>
    <dgm:cxn modelId="{A6B112E9-9276-4354-993C-9CD288B6DF1B}" type="presParOf" srcId="{5A07C9FB-976E-441A-8893-F149759FA072}" destId="{DED8153C-8590-4138-900E-95B876CAA6BB}" srcOrd="0" destOrd="0" presId="urn:microsoft.com/office/officeart/2005/8/layout/orgChart1"/>
    <dgm:cxn modelId="{C928B541-6448-4E3B-A86E-6651A4EE5979}" type="presParOf" srcId="{5A07C9FB-976E-441A-8893-F149759FA072}" destId="{48756C14-50B7-4141-A3F6-EBC133384B92}" srcOrd="1" destOrd="0" presId="urn:microsoft.com/office/officeart/2005/8/layout/orgChart1"/>
    <dgm:cxn modelId="{250E7160-C27F-43C9-ADF7-D3F55D005505}" type="presParOf" srcId="{E6649224-2E26-4C89-B646-731583B3EC73}" destId="{7455FA52-493C-4891-89D0-39CBC1171E87}" srcOrd="1" destOrd="0" presId="urn:microsoft.com/office/officeart/2005/8/layout/orgChart1"/>
    <dgm:cxn modelId="{C197AFF4-8697-4508-AF34-1A2B92C18601}" type="presParOf" srcId="{E6649224-2E26-4C89-B646-731583B3EC73}" destId="{FD2E9FC9-5A57-42C5-A852-C33A1B03DD75}" srcOrd="2" destOrd="0" presId="urn:microsoft.com/office/officeart/2005/8/layout/orgChart1"/>
    <dgm:cxn modelId="{A557B654-1C35-45D5-802C-4EF6A7D8D721}" type="presParOf" srcId="{D1DE9955-CDED-4505-8B92-82912DD83CB0}" destId="{5535411A-1C5F-4E9C-9F85-F62837E8371C}" srcOrd="2" destOrd="0" presId="urn:microsoft.com/office/officeart/2005/8/layout/orgChart1"/>
    <dgm:cxn modelId="{8F4B2FAD-C5F6-4FF6-AFF6-7E355DD432D0}" type="presParOf" srcId="{FFA1F8CA-FFE6-43AF-9642-58EB10072551}" destId="{70955AB2-661E-46C7-B00C-DBDAC841527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15FA9-D236-4AA6-9C26-F75653540B82}">
      <dsp:nvSpPr>
        <dsp:cNvPr id="0" name=""/>
        <dsp:cNvSpPr/>
      </dsp:nvSpPr>
      <dsp:spPr>
        <a:xfrm>
          <a:off x="7469817" y="2054394"/>
          <a:ext cx="102318" cy="810231"/>
        </a:xfrm>
        <a:custGeom>
          <a:avLst/>
          <a:gdLst/>
          <a:ahLst/>
          <a:cxnLst/>
          <a:rect l="0" t="0" r="0" b="0"/>
          <a:pathLst>
            <a:path>
              <a:moveTo>
                <a:pt x="102318" y="0"/>
              </a:moveTo>
              <a:lnTo>
                <a:pt x="102318" y="810231"/>
              </a:lnTo>
              <a:lnTo>
                <a:pt x="0" y="8102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B3945-0666-4E55-AACC-F4A5413D57EF}">
      <dsp:nvSpPr>
        <dsp:cNvPr id="0" name=""/>
        <dsp:cNvSpPr/>
      </dsp:nvSpPr>
      <dsp:spPr>
        <a:xfrm>
          <a:off x="7572135" y="2054394"/>
          <a:ext cx="1290774" cy="812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2495"/>
              </a:lnTo>
              <a:lnTo>
                <a:pt x="1290774" y="8124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A9DD3-B1DE-4936-9FB4-DCA2E3F6CA94}">
      <dsp:nvSpPr>
        <dsp:cNvPr id="0" name=""/>
        <dsp:cNvSpPr/>
      </dsp:nvSpPr>
      <dsp:spPr>
        <a:xfrm>
          <a:off x="5051213" y="828726"/>
          <a:ext cx="3181998" cy="399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790"/>
              </a:lnTo>
              <a:lnTo>
                <a:pt x="3181998" y="225790"/>
              </a:lnTo>
              <a:lnTo>
                <a:pt x="3181998" y="3993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E1187-D1AA-4E2D-9A84-E99FA824F9C5}">
      <dsp:nvSpPr>
        <dsp:cNvPr id="0" name=""/>
        <dsp:cNvSpPr/>
      </dsp:nvSpPr>
      <dsp:spPr>
        <a:xfrm>
          <a:off x="2631824" y="828726"/>
          <a:ext cx="2419389" cy="408049"/>
        </a:xfrm>
        <a:custGeom>
          <a:avLst/>
          <a:gdLst/>
          <a:ahLst/>
          <a:cxnLst/>
          <a:rect l="0" t="0" r="0" b="0"/>
          <a:pathLst>
            <a:path>
              <a:moveTo>
                <a:pt x="2419389" y="0"/>
              </a:moveTo>
              <a:lnTo>
                <a:pt x="2419389" y="234516"/>
              </a:lnTo>
              <a:lnTo>
                <a:pt x="0" y="234516"/>
              </a:lnTo>
              <a:lnTo>
                <a:pt x="0" y="4080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FA6EC-45AE-4164-AC2D-218BCE3D8BA5}">
      <dsp:nvSpPr>
        <dsp:cNvPr id="0" name=""/>
        <dsp:cNvSpPr/>
      </dsp:nvSpPr>
      <dsp:spPr>
        <a:xfrm>
          <a:off x="4224868" y="2381"/>
          <a:ext cx="1652689" cy="826344"/>
        </a:xfrm>
        <a:prstGeom prst="rect">
          <a:avLst/>
        </a:prstGeom>
        <a:solidFill>
          <a:srgbClr val="00B0F0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Zigbee</a:t>
          </a:r>
          <a:r>
            <a:rPr lang="en-US" sz="2400" kern="1200" dirty="0" smtClean="0"/>
            <a:t> architectures</a:t>
          </a:r>
          <a:endParaRPr lang="en-US" sz="2400" kern="1200" dirty="0"/>
        </a:p>
      </dsp:txBody>
      <dsp:txXfrm>
        <a:off x="4224868" y="2381"/>
        <a:ext cx="1652689" cy="826344"/>
      </dsp:txXfrm>
    </dsp:sp>
    <dsp:sp modelId="{AAF44EEA-CEAA-47A8-88AA-40E2D005CA91}">
      <dsp:nvSpPr>
        <dsp:cNvPr id="0" name=""/>
        <dsp:cNvSpPr/>
      </dsp:nvSpPr>
      <dsp:spPr>
        <a:xfrm>
          <a:off x="1138644" y="1236775"/>
          <a:ext cx="2986360" cy="1147842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co-processor</a:t>
          </a:r>
          <a:endParaRPr lang="en-US" sz="2400" kern="1200" dirty="0"/>
        </a:p>
      </dsp:txBody>
      <dsp:txXfrm>
        <a:off x="1138644" y="1236775"/>
        <a:ext cx="2986360" cy="1147842"/>
      </dsp:txXfrm>
    </dsp:sp>
    <dsp:sp modelId="{1D39AA5D-7D0A-4214-AB90-86DC3D275CC1}">
      <dsp:nvSpPr>
        <dsp:cNvPr id="0" name=""/>
        <dsp:cNvSpPr/>
      </dsp:nvSpPr>
      <dsp:spPr>
        <a:xfrm>
          <a:off x="7406866" y="1228049"/>
          <a:ext cx="1652689" cy="82634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SoC</a:t>
          </a:r>
          <a:endParaRPr lang="en-US" sz="2400" kern="1200" dirty="0"/>
        </a:p>
      </dsp:txBody>
      <dsp:txXfrm>
        <a:off x="7406866" y="1228049"/>
        <a:ext cx="1652689" cy="826344"/>
      </dsp:txXfrm>
    </dsp:sp>
    <dsp:sp modelId="{39286D45-8ADB-40B6-9E2E-71B1EB2EDB80}">
      <dsp:nvSpPr>
        <dsp:cNvPr id="0" name=""/>
        <dsp:cNvSpPr/>
      </dsp:nvSpPr>
      <dsp:spPr>
        <a:xfrm>
          <a:off x="8862910" y="2453717"/>
          <a:ext cx="1652689" cy="82634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Single protocol</a:t>
          </a:r>
          <a:endParaRPr lang="en-US" sz="2400" kern="1200"/>
        </a:p>
      </dsp:txBody>
      <dsp:txXfrm>
        <a:off x="8862910" y="2453717"/>
        <a:ext cx="1652689" cy="826344"/>
      </dsp:txXfrm>
    </dsp:sp>
    <dsp:sp modelId="{DED8153C-8590-4138-900E-95B876CAA6BB}">
      <dsp:nvSpPr>
        <dsp:cNvPr id="0" name=""/>
        <dsp:cNvSpPr/>
      </dsp:nvSpPr>
      <dsp:spPr>
        <a:xfrm>
          <a:off x="5817128" y="2451453"/>
          <a:ext cx="1652689" cy="82634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Multi protocol</a:t>
          </a:r>
          <a:endParaRPr lang="en-US" sz="2400" kern="1200" dirty="0"/>
        </a:p>
      </dsp:txBody>
      <dsp:txXfrm>
        <a:off x="5817128" y="2451453"/>
        <a:ext cx="1652689" cy="826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8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4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58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7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68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97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56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31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13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49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2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19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19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8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35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984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27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50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71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475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0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5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24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5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3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4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6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4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2AEAA20-6B0B-45C5-B241-F7A790EB3AC1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79F7DD-66AF-4336-9C04-368D2FEE2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95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s://github.com/Sharif-Smart-and-Secure-Edge-Cloud-Lab/nRF52840/blob/farbod-yadollahi/ncp/result%20videos/video2.mp4" TargetMode="External"/><Relationship Id="rId7" Type="http://schemas.openxmlformats.org/officeDocument/2006/relationships/image" Target="../media/image12.jpeg"/><Relationship Id="rId2" Type="http://schemas.openxmlformats.org/officeDocument/2006/relationships/hyperlink" Target="https://github.com/Sharif-Smart-and-Secure-Edge-Cloud-Lab/nRF52840/blob/farbod-yadollahi/ncp/result%20videos/video1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github.com/Sharif-Smart-and-Secure-Edge-Cloud-Lab/nRF52840/blob/farbod-yadollahi/ncp/result%20videos/video4.mp4" TargetMode="External"/><Relationship Id="rId4" Type="http://schemas.openxmlformats.org/officeDocument/2006/relationships/hyperlink" Target="https://github.com/Sharif-Smart-and-Secure-Edge-Cloud-Lab/nRF52840/blob/farbod-yadollahi/ncp/result%20videos/video3.mp4" TargetMode="External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Zigbee</a:t>
            </a:r>
            <a:r>
              <a:rPr lang="en-US" dirty="0" smtClean="0"/>
              <a:t>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Farbod</a:t>
            </a:r>
            <a:r>
              <a:rPr lang="en-US" dirty="0" smtClean="0"/>
              <a:t> </a:t>
            </a:r>
            <a:r>
              <a:rPr lang="en-US" dirty="0" err="1"/>
              <a:t>Y</a:t>
            </a:r>
            <a:r>
              <a:rPr lang="en-US" dirty="0" err="1" smtClean="0"/>
              <a:t>adollahi</a:t>
            </a:r>
            <a:endParaRPr lang="en-US" dirty="0" smtClean="0"/>
          </a:p>
          <a:p>
            <a:r>
              <a:rPr lang="en-US" dirty="0" smtClean="0"/>
              <a:t>Saba </a:t>
            </a:r>
            <a:r>
              <a:rPr lang="en-US" dirty="0" err="1"/>
              <a:t>N</a:t>
            </a:r>
            <a:r>
              <a:rPr lang="en-US" dirty="0" err="1" smtClean="0"/>
              <a:t>asiri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9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Zigbee</a:t>
            </a:r>
            <a:r>
              <a:rPr lang="en-US" dirty="0" smtClean="0"/>
              <a:t> architectures: platform designs for </a:t>
            </a:r>
            <a:r>
              <a:rPr lang="en-US" dirty="0"/>
              <a:t>N</a:t>
            </a:r>
            <a:r>
              <a:rPr lang="en-US" dirty="0" smtClean="0"/>
              <a:t>ordic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428916"/>
              </p:ext>
            </p:extLst>
          </p:nvPr>
        </p:nvGraphicFramePr>
        <p:xfrm>
          <a:off x="838200" y="219138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120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SoC</a:t>
            </a:r>
            <a:r>
              <a:rPr lang="en-US" dirty="0" smtClean="0"/>
              <a:t> Architectures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1825625"/>
            <a:ext cx="4229100" cy="431402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12" y="1825625"/>
            <a:ext cx="5177376" cy="4351338"/>
          </a:xfrm>
        </p:spPr>
      </p:pic>
    </p:spTree>
    <p:extLst>
      <p:ext uri="{BB962C8B-B14F-4D97-AF65-F5344CB8AC3E}">
        <p14:creationId xmlns:p14="http://schemas.microsoft.com/office/powerpoint/2010/main" val="324215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Co-Processor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319" y="1825625"/>
            <a:ext cx="5765362" cy="4351338"/>
          </a:xfrm>
        </p:spPr>
      </p:pic>
    </p:spTree>
    <p:extLst>
      <p:ext uri="{BB962C8B-B14F-4D97-AF65-F5344CB8AC3E}">
        <p14:creationId xmlns:p14="http://schemas.microsoft.com/office/powerpoint/2010/main" val="238532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SoC</a:t>
            </a:r>
            <a:r>
              <a:rPr lang="en-US" dirty="0" smtClean="0"/>
              <a:t> single protocol demonstration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371" y="1938836"/>
            <a:ext cx="5801783" cy="435133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7402286" y="1938836"/>
            <a:ext cx="1410788" cy="4560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141030" y="2586446"/>
            <a:ext cx="1480456" cy="747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827520" y="4432663"/>
            <a:ext cx="1541417" cy="522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13074" y="1690688"/>
            <a:ext cx="3169920" cy="101566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Indicates the dimmable light option, that is changes to the light bulb brightness. It can be controlled by another </a:t>
            </a:r>
            <a:r>
              <a:rPr lang="en-US" sz="1200" dirty="0" err="1"/>
              <a:t>Zigbee</a:t>
            </a:r>
            <a:r>
              <a:rPr lang="en-US" sz="1200" dirty="0"/>
              <a:t> device in the network, for example a light switch. Blinks when the light bulb is in Identify mode.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21486" y="3225053"/>
            <a:ext cx="1367246" cy="60016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Turns on when the light bulb joins the network.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8937" y="4284617"/>
            <a:ext cx="1872343" cy="121571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Indicates whether the network is open or closed: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/>
              <a:t>On - The network is open.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/>
              <a:t>Off - The network is closed.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08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Co-Processor (NCP) demonstration: configuration </a:t>
            </a:r>
            <a:endParaRPr lang="en-US" dirty="0"/>
          </a:p>
        </p:txBody>
      </p:sp>
      <p:pic>
        <p:nvPicPr>
          <p:cNvPr id="1026" name="Picture 2" descr="2022-08-22_14-38-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2801144"/>
            <a:ext cx="5715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41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Board programming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7191102" cy="22319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nRF52840 </a:t>
            </a:r>
            <a:r>
              <a:rPr lang="en-US" sz="2400" dirty="0" err="1" smtClean="0"/>
              <a:t>dk</a:t>
            </a:r>
            <a:r>
              <a:rPr lang="en-US" sz="2400" dirty="0" smtClean="0"/>
              <a:t>:</a:t>
            </a:r>
          </a:p>
          <a:p>
            <a:pPr marL="0" lvl="0" indent="0">
              <a:buNone/>
            </a:pPr>
            <a:r>
              <a:rPr lang="en-US" sz="1200" dirty="0"/>
              <a:t>	</a:t>
            </a:r>
            <a:r>
              <a:rPr lang="en-US" altLang="en-US" sz="1200" dirty="0">
                <a:latin typeface="ui-monospace"/>
              </a:rPr>
              <a:t>$ </a:t>
            </a:r>
            <a:r>
              <a:rPr lang="en-US" altLang="en-US" sz="1200" dirty="0" err="1">
                <a:latin typeface="ui-monospace"/>
              </a:rPr>
              <a:t>nrfjprog</a:t>
            </a:r>
            <a:r>
              <a:rPr lang="en-US" altLang="en-US" sz="1200" dirty="0">
                <a:latin typeface="ui-monospace"/>
              </a:rPr>
              <a:t> --program </a:t>
            </a:r>
            <a:r>
              <a:rPr lang="en-US" altLang="en-US" sz="1200" dirty="0" err="1">
                <a:latin typeface="ui-monospace"/>
              </a:rPr>
              <a:t>ncp_fw</a:t>
            </a:r>
            <a:r>
              <a:rPr lang="en-US" altLang="en-US" sz="1200" dirty="0">
                <a:latin typeface="ui-monospace"/>
              </a:rPr>
              <a:t>/&lt;firmware&gt; --</a:t>
            </a:r>
            <a:r>
              <a:rPr lang="en-US" altLang="en-US" sz="1200" dirty="0" err="1">
                <a:latin typeface="ui-monospace"/>
              </a:rPr>
              <a:t>chiperase</a:t>
            </a:r>
            <a:r>
              <a:rPr lang="en-US" altLang="en-US" sz="1200" dirty="0">
                <a:latin typeface="ui-monospace"/>
              </a:rPr>
              <a:t> </a:t>
            </a:r>
            <a:endParaRPr lang="en-US" altLang="en-US" sz="1200" dirty="0" smtClean="0">
              <a:latin typeface="ui-monospace"/>
            </a:endParaRPr>
          </a:p>
          <a:p>
            <a:pPr marL="0" lvl="0" indent="0">
              <a:buNone/>
            </a:pPr>
            <a:r>
              <a:rPr lang="en-US" altLang="en-US" sz="1200" dirty="0">
                <a:latin typeface="ui-monospace"/>
              </a:rPr>
              <a:t>	</a:t>
            </a:r>
            <a:r>
              <a:rPr lang="en-US" altLang="en-US" sz="1200" dirty="0" smtClean="0">
                <a:latin typeface="ui-monospace"/>
              </a:rPr>
              <a:t>$ </a:t>
            </a:r>
            <a:r>
              <a:rPr lang="en-US" altLang="en-US" sz="1200" dirty="0" err="1">
                <a:latin typeface="ui-monospace"/>
              </a:rPr>
              <a:t>nrfjprog</a:t>
            </a:r>
            <a:r>
              <a:rPr lang="en-US" altLang="en-US" sz="1200" dirty="0">
                <a:latin typeface="ui-monospace"/>
              </a:rPr>
              <a:t> --program </a:t>
            </a:r>
            <a:r>
              <a:rPr lang="en-US" altLang="en-US" sz="1200" dirty="0" err="1">
                <a:latin typeface="ui-monospace"/>
              </a:rPr>
              <a:t>ncp_fw</a:t>
            </a:r>
            <a:r>
              <a:rPr lang="en-US" altLang="en-US" sz="1200" dirty="0">
                <a:latin typeface="ui-monospace"/>
              </a:rPr>
              <a:t>/&lt;firmware&gt; --reset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r>
              <a:rPr lang="en-US" sz="2400" dirty="0" smtClean="0"/>
              <a:t>nRF52840 dongle: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C9D1D9"/>
                </a:solidFill>
                <a:latin typeface="ui-monospace"/>
              </a:rPr>
              <a:t>	</a:t>
            </a:r>
            <a:r>
              <a:rPr lang="en-US" altLang="en-US" sz="1200" dirty="0" smtClean="0">
                <a:latin typeface="ui-monospace"/>
              </a:rPr>
              <a:t>$ </a:t>
            </a:r>
            <a:r>
              <a:rPr lang="en-US" altLang="en-US" sz="1200" dirty="0" err="1">
                <a:latin typeface="ui-monospace"/>
              </a:rPr>
              <a:t>nrfutil</a:t>
            </a:r>
            <a:r>
              <a:rPr lang="en-US" altLang="en-US" sz="1200" dirty="0">
                <a:latin typeface="ui-monospace"/>
              </a:rPr>
              <a:t> </a:t>
            </a:r>
            <a:r>
              <a:rPr lang="en-US" altLang="en-US" sz="1200" dirty="0" err="1">
                <a:latin typeface="ui-monospace"/>
              </a:rPr>
              <a:t>dfu</a:t>
            </a:r>
            <a:r>
              <a:rPr lang="en-US" altLang="en-US" sz="1200" dirty="0">
                <a:latin typeface="ui-monospace"/>
              </a:rPr>
              <a:t> </a:t>
            </a:r>
            <a:r>
              <a:rPr lang="en-US" altLang="en-US" sz="1200" dirty="0" err="1">
                <a:latin typeface="ui-monospace"/>
              </a:rPr>
              <a:t>usb</a:t>
            </a:r>
            <a:r>
              <a:rPr lang="en-US" altLang="en-US" sz="1200" dirty="0">
                <a:latin typeface="ui-monospace"/>
              </a:rPr>
              <a:t>-serial -</a:t>
            </a:r>
            <a:r>
              <a:rPr lang="en-US" altLang="en-US" sz="1200" dirty="0" err="1">
                <a:latin typeface="ui-monospace"/>
              </a:rPr>
              <a:t>pkg</a:t>
            </a:r>
            <a:r>
              <a:rPr lang="en-US" altLang="en-US" sz="1200" dirty="0">
                <a:latin typeface="ui-monospace"/>
              </a:rPr>
              <a:t> </a:t>
            </a:r>
            <a:r>
              <a:rPr lang="en-US" altLang="en-US" sz="1200" dirty="0" err="1">
                <a:latin typeface="ui-monospace"/>
              </a:rPr>
              <a:t>ncp_fw</a:t>
            </a:r>
            <a:r>
              <a:rPr lang="en-US" altLang="en-US" sz="1200" dirty="0">
                <a:latin typeface="ui-monospace"/>
              </a:rPr>
              <a:t>/ncp.usb.nrf52840dongle_nrf52840.zip -p /dev/</a:t>
            </a:r>
            <a:r>
              <a:rPr lang="en-US" altLang="en-US" sz="1200" dirty="0" err="1">
                <a:latin typeface="ui-monospace"/>
              </a:rPr>
              <a:t>ttyACMx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sz="2400" dirty="0"/>
          </a:p>
        </p:txBody>
      </p:sp>
      <p:pic>
        <p:nvPicPr>
          <p:cNvPr id="2052" name="Picture 4" descr="board connection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205" y="3922669"/>
            <a:ext cx="4706193" cy="25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23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nRF52840 </a:t>
            </a:r>
            <a:r>
              <a:rPr lang="en-US" dirty="0" err="1" smtClean="0"/>
              <a:t>dk</a:t>
            </a:r>
            <a:r>
              <a:rPr lang="en-US" dirty="0" smtClean="0"/>
              <a:t> Physical connection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85" y="1690688"/>
            <a:ext cx="5801784" cy="4351338"/>
          </a:xfrm>
        </p:spPr>
      </p:pic>
      <p:sp>
        <p:nvSpPr>
          <p:cNvPr id="5" name="Rectangle 4"/>
          <p:cNvSpPr/>
          <p:nvPr/>
        </p:nvSpPr>
        <p:spPr>
          <a:xfrm>
            <a:off x="7045234" y="4362994"/>
            <a:ext cx="531223" cy="69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94217" y="3788229"/>
            <a:ext cx="775063" cy="574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7576457" y="4711337"/>
            <a:ext cx="1942012" cy="2351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2055223" y="4075612"/>
            <a:ext cx="2838994" cy="2873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18469" y="4828903"/>
            <a:ext cx="1463040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nRF</a:t>
            </a:r>
            <a:r>
              <a:rPr lang="en-US" dirty="0" smtClean="0"/>
              <a:t> USB: for host and </a:t>
            </a:r>
            <a:r>
              <a:rPr lang="en-US" dirty="0" err="1" smtClean="0"/>
              <a:t>Soc</a:t>
            </a:r>
            <a:r>
              <a:rPr lang="en-US" dirty="0" smtClean="0"/>
              <a:t> Connection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1520" y="3979817"/>
            <a:ext cx="13237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 supply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0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 Co-Processor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hlinkClick r:id="rId2"/>
              </a:rPr>
              <a:t>Video 1: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Simple </a:t>
            </a:r>
            <a:r>
              <a:rPr lang="en-US" dirty="0" err="1" smtClean="0"/>
              <a:t>gw</a:t>
            </a:r>
            <a:r>
              <a:rPr lang="en-US" dirty="0" smtClean="0"/>
              <a:t> : </a:t>
            </a:r>
            <a:r>
              <a:rPr lang="en-US" dirty="0" err="1" smtClean="0"/>
              <a:t>dk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One light bulb: </a:t>
            </a:r>
            <a:r>
              <a:rPr lang="en-US" dirty="0" err="1" smtClean="0"/>
              <a:t>dk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Video 2: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Simple </a:t>
            </a:r>
            <a:r>
              <a:rPr lang="en-US" dirty="0" err="1" smtClean="0"/>
              <a:t>gw</a:t>
            </a:r>
            <a:r>
              <a:rPr lang="en-US" dirty="0" smtClean="0"/>
              <a:t> : dongle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One light bulb: </a:t>
            </a:r>
            <a:r>
              <a:rPr lang="en-US" dirty="0" err="1" smtClean="0"/>
              <a:t>dk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Video 3: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Simple </a:t>
            </a:r>
            <a:r>
              <a:rPr lang="en-US" dirty="0" err="1" smtClean="0"/>
              <a:t>gw</a:t>
            </a:r>
            <a:r>
              <a:rPr lang="en-US" dirty="0" smtClean="0"/>
              <a:t> : dongle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two light bulb: </a:t>
            </a:r>
            <a:r>
              <a:rPr lang="en-US" dirty="0" err="1" smtClean="0"/>
              <a:t>dk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Video 4: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Simple </a:t>
            </a:r>
            <a:r>
              <a:rPr lang="en-US" dirty="0" err="1" smtClean="0"/>
              <a:t>gw</a:t>
            </a:r>
            <a:r>
              <a:rPr lang="en-US" dirty="0" smtClean="0"/>
              <a:t> : dongle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One light bulb: </a:t>
            </a:r>
            <a:r>
              <a:rPr lang="en-US" dirty="0" err="1" smtClean="0"/>
              <a:t>dk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One light switch: </a:t>
            </a:r>
            <a:r>
              <a:rPr lang="en-US" dirty="0" err="1" smtClean="0"/>
              <a:t>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85" y="3804845"/>
            <a:ext cx="2020388" cy="1515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73" y="2683575"/>
            <a:ext cx="2020388" cy="1515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83" y="1643894"/>
            <a:ext cx="2020390" cy="1515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73" y="4762936"/>
            <a:ext cx="2020388" cy="15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2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433</TotalTime>
  <Words>191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ui-monospace</vt:lpstr>
      <vt:lpstr>Office Theme</vt:lpstr>
      <vt:lpstr>Celestial</vt:lpstr>
      <vt:lpstr>Zigbee demonstration</vt:lpstr>
      <vt:lpstr>Zigbee architectures: platform designs for Nordic</vt:lpstr>
      <vt:lpstr>SoC Architectures</vt:lpstr>
      <vt:lpstr>Network Co-Processor Architecture</vt:lpstr>
      <vt:lpstr>SoC single protocol demonstration</vt:lpstr>
      <vt:lpstr>Network Co-Processor (NCP) demonstration: configuration </vt:lpstr>
      <vt:lpstr>Board programming commands</vt:lpstr>
      <vt:lpstr>nRF52840 dk Physical connection</vt:lpstr>
      <vt:lpstr>Network Co-Processor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Zigbee demonstration</dc:title>
  <dc:creator>fancc34567@gmail.com</dc:creator>
  <cp:lastModifiedBy>fancc34567@gmail.com</cp:lastModifiedBy>
  <cp:revision>15</cp:revision>
  <dcterms:created xsi:type="dcterms:W3CDTF">2022-08-27T05:11:07Z</dcterms:created>
  <dcterms:modified xsi:type="dcterms:W3CDTF">2022-08-27T12:24:13Z</dcterms:modified>
</cp:coreProperties>
</file>